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62" d="100"/>
          <a:sy n="62" d="100"/>
        </p:scale>
        <p:origin x="120" y="3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23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2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90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18.png"/><Relationship Id="rId39" Type="http://schemas.openxmlformats.org/officeDocument/2006/relationships/image" Target="../media/image169.png"/><Relationship Id="rId21" Type="http://schemas.openxmlformats.org/officeDocument/2006/relationships/image" Target="../media/image152.png"/><Relationship Id="rId34" Type="http://schemas.openxmlformats.org/officeDocument/2006/relationships/image" Target="../media/image164.png"/><Relationship Id="rId42" Type="http://schemas.openxmlformats.org/officeDocument/2006/relationships/image" Target="../media/image172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29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32" Type="http://schemas.openxmlformats.org/officeDocument/2006/relationships/image" Target="../media/image162.png"/><Relationship Id="rId37" Type="http://schemas.openxmlformats.org/officeDocument/2006/relationships/image" Target="../media/image167.png"/><Relationship Id="rId40" Type="http://schemas.openxmlformats.org/officeDocument/2006/relationships/image" Target="../media/image170.png"/><Relationship Id="rId45" Type="http://schemas.openxmlformats.org/officeDocument/2006/relationships/image" Target="../media/image175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28" Type="http://schemas.openxmlformats.org/officeDocument/2006/relationships/image" Target="../media/image158.png"/><Relationship Id="rId36" Type="http://schemas.openxmlformats.org/officeDocument/2006/relationships/image" Target="../media/image166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31" Type="http://schemas.openxmlformats.org/officeDocument/2006/relationships/image" Target="../media/image161.png"/><Relationship Id="rId44" Type="http://schemas.openxmlformats.org/officeDocument/2006/relationships/image" Target="../media/image174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Relationship Id="rId27" Type="http://schemas.openxmlformats.org/officeDocument/2006/relationships/image" Target="../media/image157.png"/><Relationship Id="rId30" Type="http://schemas.openxmlformats.org/officeDocument/2006/relationships/image" Target="../media/image160.png"/><Relationship Id="rId35" Type="http://schemas.openxmlformats.org/officeDocument/2006/relationships/image" Target="../media/image165.png"/><Relationship Id="rId43" Type="http://schemas.openxmlformats.org/officeDocument/2006/relationships/image" Target="../media/image173.png"/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6.png"/><Relationship Id="rId33" Type="http://schemas.openxmlformats.org/officeDocument/2006/relationships/image" Target="../media/image163.png"/><Relationship Id="rId38" Type="http://schemas.openxmlformats.org/officeDocument/2006/relationships/image" Target="../media/image168.png"/><Relationship Id="rId46" Type="http://schemas.openxmlformats.org/officeDocument/2006/relationships/image" Target="../media/image176.png"/><Relationship Id="rId20" Type="http://schemas.openxmlformats.org/officeDocument/2006/relationships/image" Target="../media/image151.png"/><Relationship Id="rId41" Type="http://schemas.openxmlformats.org/officeDocument/2006/relationships/image" Target="../media/image1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177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18.png"/><Relationship Id="rId21" Type="http://schemas.openxmlformats.org/officeDocument/2006/relationships/image" Target="../media/image209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56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58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57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19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210.png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11" Type="http://schemas.openxmlformats.org/officeDocument/2006/relationships/image" Target="../media/image158.png"/><Relationship Id="rId5" Type="http://schemas.openxmlformats.org/officeDocument/2006/relationships/image" Target="../media/image213.png"/><Relationship Id="rId15" Type="http://schemas.openxmlformats.org/officeDocument/2006/relationships/image" Target="../media/image221.png"/><Relationship Id="rId10" Type="http://schemas.openxmlformats.org/officeDocument/2006/relationships/image" Target="../media/image157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26" Type="http://schemas.openxmlformats.org/officeDocument/2006/relationships/image" Target="../media/image253.png"/><Relationship Id="rId39" Type="http://schemas.openxmlformats.org/officeDocument/2006/relationships/image" Target="../media/image220.png"/><Relationship Id="rId21" Type="http://schemas.openxmlformats.org/officeDocument/2006/relationships/image" Target="../media/image248.png"/><Relationship Id="rId34" Type="http://schemas.openxmlformats.org/officeDocument/2006/relationships/image" Target="../media/image261.png"/><Relationship Id="rId42" Type="http://schemas.openxmlformats.org/officeDocument/2006/relationships/image" Target="../media/image268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29" Type="http://schemas.openxmlformats.org/officeDocument/2006/relationships/image" Target="../media/image256.png"/><Relationship Id="rId41" Type="http://schemas.openxmlformats.org/officeDocument/2006/relationships/image" Target="../media/image2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24" Type="http://schemas.openxmlformats.org/officeDocument/2006/relationships/image" Target="../media/image251.png"/><Relationship Id="rId32" Type="http://schemas.openxmlformats.org/officeDocument/2006/relationships/image" Target="../media/image259.png"/><Relationship Id="rId37" Type="http://schemas.openxmlformats.org/officeDocument/2006/relationships/image" Target="../media/image264.png"/><Relationship Id="rId40" Type="http://schemas.openxmlformats.org/officeDocument/2006/relationships/image" Target="../media/image266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28" Type="http://schemas.openxmlformats.org/officeDocument/2006/relationships/image" Target="../media/image255.png"/><Relationship Id="rId36" Type="http://schemas.openxmlformats.org/officeDocument/2006/relationships/image" Target="../media/image263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31" Type="http://schemas.openxmlformats.org/officeDocument/2006/relationships/image" Target="../media/image258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Relationship Id="rId27" Type="http://schemas.openxmlformats.org/officeDocument/2006/relationships/image" Target="../media/image254.png"/><Relationship Id="rId30" Type="http://schemas.openxmlformats.org/officeDocument/2006/relationships/image" Target="../media/image257.png"/><Relationship Id="rId35" Type="http://schemas.openxmlformats.org/officeDocument/2006/relationships/image" Target="../media/image262.png"/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33" Type="http://schemas.openxmlformats.org/officeDocument/2006/relationships/image" Target="../media/image260.png"/><Relationship Id="rId38" Type="http://schemas.openxmlformats.org/officeDocument/2006/relationships/image" Target="../media/image2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1.png"/><Relationship Id="rId4" Type="http://schemas.openxmlformats.org/officeDocument/2006/relationships/image" Target="../media/image222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2.png"/><Relationship Id="rId18" Type="http://schemas.openxmlformats.org/officeDocument/2006/relationships/image" Target="../media/image286.png"/><Relationship Id="rId26" Type="http://schemas.openxmlformats.org/officeDocument/2006/relationships/image" Target="../media/image222.png"/><Relationship Id="rId39" Type="http://schemas.openxmlformats.org/officeDocument/2006/relationships/image" Target="../media/image305.png"/><Relationship Id="rId21" Type="http://schemas.openxmlformats.org/officeDocument/2006/relationships/image" Target="../media/image289.png"/><Relationship Id="rId34" Type="http://schemas.openxmlformats.org/officeDocument/2006/relationships/image" Target="../media/image301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6" Type="http://schemas.openxmlformats.org/officeDocument/2006/relationships/image" Target="../media/image284.png"/><Relationship Id="rId20" Type="http://schemas.openxmlformats.org/officeDocument/2006/relationships/image" Target="../media/image288.png"/><Relationship Id="rId29" Type="http://schemas.openxmlformats.org/officeDocument/2006/relationships/image" Target="../media/image296.png"/><Relationship Id="rId41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24" Type="http://schemas.openxmlformats.org/officeDocument/2006/relationships/image" Target="../media/image292.png"/><Relationship Id="rId32" Type="http://schemas.openxmlformats.org/officeDocument/2006/relationships/image" Target="../media/image299.png"/><Relationship Id="rId37" Type="http://schemas.openxmlformats.org/officeDocument/2006/relationships/image" Target="../media/image223.png"/><Relationship Id="rId40" Type="http://schemas.openxmlformats.org/officeDocument/2006/relationships/image" Target="../media/image306.png"/><Relationship Id="rId5" Type="http://schemas.openxmlformats.org/officeDocument/2006/relationships/image" Target="../media/image274.png"/><Relationship Id="rId15" Type="http://schemas.openxmlformats.org/officeDocument/2006/relationships/image" Target="../media/image221.png"/><Relationship Id="rId23" Type="http://schemas.openxmlformats.org/officeDocument/2006/relationships/image" Target="../media/image291.png"/><Relationship Id="rId28" Type="http://schemas.openxmlformats.org/officeDocument/2006/relationships/image" Target="../media/image295.png"/><Relationship Id="rId36" Type="http://schemas.openxmlformats.org/officeDocument/2006/relationships/image" Target="../media/image303.png"/><Relationship Id="rId10" Type="http://schemas.openxmlformats.org/officeDocument/2006/relationships/image" Target="../media/image279.png"/><Relationship Id="rId19" Type="http://schemas.openxmlformats.org/officeDocument/2006/relationships/image" Target="../media/image287.png"/><Relationship Id="rId31" Type="http://schemas.openxmlformats.org/officeDocument/2006/relationships/image" Target="../media/image298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3.png"/><Relationship Id="rId22" Type="http://schemas.openxmlformats.org/officeDocument/2006/relationships/image" Target="../media/image290.png"/><Relationship Id="rId27" Type="http://schemas.openxmlformats.org/officeDocument/2006/relationships/image" Target="../media/image294.png"/><Relationship Id="rId30" Type="http://schemas.openxmlformats.org/officeDocument/2006/relationships/image" Target="../media/image297.png"/><Relationship Id="rId35" Type="http://schemas.openxmlformats.org/officeDocument/2006/relationships/image" Target="../media/image302.png"/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12" Type="http://schemas.openxmlformats.org/officeDocument/2006/relationships/image" Target="../media/image281.png"/><Relationship Id="rId17" Type="http://schemas.openxmlformats.org/officeDocument/2006/relationships/image" Target="../media/image285.png"/><Relationship Id="rId25" Type="http://schemas.openxmlformats.org/officeDocument/2006/relationships/image" Target="../media/image293.png"/><Relationship Id="rId33" Type="http://schemas.openxmlformats.org/officeDocument/2006/relationships/image" Target="../media/image300.png"/><Relationship Id="rId38" Type="http://schemas.openxmlformats.org/officeDocument/2006/relationships/image" Target="../media/image3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9.png"/><Relationship Id="rId7" Type="http://schemas.openxmlformats.org/officeDocument/2006/relationships/image" Target="../media/image312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5" Type="http://schemas.openxmlformats.org/officeDocument/2006/relationships/image" Target="../media/image216.png"/><Relationship Id="rId4" Type="http://schemas.openxmlformats.org/officeDocument/2006/relationships/image" Target="../media/image310.png"/><Relationship Id="rId9" Type="http://schemas.openxmlformats.org/officeDocument/2006/relationships/image" Target="../media/image2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9.png"/><Relationship Id="rId7" Type="http://schemas.openxmlformats.org/officeDocument/2006/relationships/image" Target="../media/image215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Relationship Id="rId9" Type="http://schemas.openxmlformats.org/officeDocument/2006/relationships/image" Target="../media/image3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24.png"/><Relationship Id="rId7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92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7.png"/><Relationship Id="rId7" Type="http://schemas.openxmlformats.org/officeDocument/2006/relationships/image" Target="../media/image360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9.png"/><Relationship Id="rId10" Type="http://schemas.openxmlformats.org/officeDocument/2006/relationships/image" Target="../media/image363.png"/><Relationship Id="rId4" Type="http://schemas.openxmlformats.org/officeDocument/2006/relationships/image" Target="../media/image358.png"/><Relationship Id="rId9" Type="http://schemas.openxmlformats.org/officeDocument/2006/relationships/image" Target="../media/image3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FFAA83-602F-385B-D5C9-C322938B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7" y="2312048"/>
            <a:ext cx="2558908" cy="24565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-8.43879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58" y="2306443"/>
            <a:ext cx="2201013" cy="254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54" y="2271456"/>
            <a:ext cx="1604624" cy="25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3EC5-DF80-69DD-3748-98C37B113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46" y="2354020"/>
            <a:ext cx="1506588" cy="241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185668" y="205065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698" y="2354020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05" y="230373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5975093" y="24194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26" y="2696474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8879658" y="241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5A813-FAFA-09EF-0D60-C0B60F4E7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05" y="2557973"/>
            <a:ext cx="2048161" cy="300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81" y="2362683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6096000" y="191878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3521013" y="22809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1262394" y="22241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-18.0928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76304</TotalTime>
  <Words>1210</Words>
  <Application>Microsoft Office PowerPoint</Application>
  <PresentationFormat>Widescreen</PresentationFormat>
  <Paragraphs>239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a30s025 - DONE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300</cp:revision>
  <dcterms:created xsi:type="dcterms:W3CDTF">2023-07-26T17:49:20Z</dcterms:created>
  <dcterms:modified xsi:type="dcterms:W3CDTF">2025-04-11T17:55:24Z</dcterms:modified>
</cp:coreProperties>
</file>